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4" r:id="rId6"/>
    <p:sldId id="266" r:id="rId7"/>
    <p:sldId id="265" r:id="rId8"/>
    <p:sldId id="273" r:id="rId9"/>
    <p:sldId id="272" r:id="rId10"/>
    <p:sldId id="262" r:id="rId11"/>
    <p:sldId id="274" r:id="rId12"/>
    <p:sldId id="278" r:id="rId13"/>
    <p:sldId id="285" r:id="rId14"/>
    <p:sldId id="286" r:id="rId15"/>
  </p:sldIdLst>
  <p:sldSz cx="9144000" cy="6858000" type="screen4x3"/>
  <p:notesSz cx="6858000" cy="9144000"/>
  <p:embeddedFontLst>
    <p:embeddedFont>
      <p:font typeface="Tahoma" pitchFamily="34" charset="0"/>
      <p:regular r:id="rId16"/>
      <p:bold r:id="rId17"/>
    </p:embeddedFont>
  </p:embeddedFont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6600"/>
    <a:srgbClr val="336699"/>
    <a:srgbClr val="FFCC00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 autoAdjust="0"/>
  </p:normalViewPr>
  <p:slideViewPr>
    <p:cSldViewPr>
      <p:cViewPr varScale="1">
        <p:scale>
          <a:sx n="73" d="100"/>
          <a:sy n="73" d="100"/>
        </p:scale>
        <p:origin x="-6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23966-8FAA-43C3-A84D-7C82E081ACE8}" type="slidenum">
              <a:rPr lang="it-IT"/>
              <a:pPr/>
              <a:t>‹Nº›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50DB5-BAB9-4250-985F-206C497B8AB0}" type="slidenum">
              <a:rPr lang="it-IT"/>
              <a:pPr/>
              <a:t>‹Nº›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94577-E4C5-4441-AC3D-494F6A5CD47D}" type="slidenum">
              <a:rPr lang="it-IT"/>
              <a:pPr/>
              <a:t>‹Nº›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825B6-ED2C-4FA4-A305-A91A6CE3D704}" type="slidenum">
              <a:rPr lang="it-IT"/>
              <a:pPr/>
              <a:t>‹Nº›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79266-E675-480F-B341-F920715BCAB0}" type="slidenum">
              <a:rPr lang="it-IT"/>
              <a:pPr/>
              <a:t>‹Nº›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A272E-71CD-4B38-B2E7-AF96DF785782}" type="slidenum">
              <a:rPr lang="it-IT"/>
              <a:pPr/>
              <a:t>‹Nº›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D3E55-06CF-4911-8D26-90FF453DB420}" type="slidenum">
              <a:rPr lang="it-IT"/>
              <a:pPr/>
              <a:t>‹Nº›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DD7C2-DB16-480E-B8F9-4D0E6D3B7621}" type="slidenum">
              <a:rPr lang="it-IT"/>
              <a:pPr/>
              <a:t>‹Nº›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AF7D4-F27A-4E41-B887-13C0D8B47D07}" type="slidenum">
              <a:rPr lang="it-IT"/>
              <a:pPr/>
              <a:t>‹Nº›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88DE7-852A-43AD-9500-CB87E04BBE07}" type="slidenum">
              <a:rPr lang="it-IT"/>
              <a:pPr/>
              <a:t>‹Nº›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D523D-8B4E-4D7A-B534-BC8FA9925A69}" type="slidenum">
              <a:rPr lang="it-IT"/>
              <a:pPr/>
              <a:t>‹Nº›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CBB098-D1E5-4968-BA89-B78215EE8B77}" type="slidenum">
              <a:rPr lang="it-IT"/>
              <a:pPr/>
              <a:t>‹Nº›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uono registrato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0" y="838200"/>
            <a:ext cx="4648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600" b="1">
                <a:solidFill>
                  <a:schemeClr val="bg1"/>
                </a:solidFill>
                <a:latin typeface="Tahoma" pitchFamily="34" charset="0"/>
              </a:rPr>
              <a:t>Sor Eusebia Palomino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876800" y="306388"/>
            <a:ext cx="3440113" cy="624363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257800" y="1066800"/>
            <a:ext cx="3449638" cy="5281613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66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3085" name="Picture 13" descr="SorEusebia.jpg (11066 bytes)"/>
          <p:cNvPicPr>
            <a:picLocks noChangeAspect="1" noChangeArrowheads="1"/>
          </p:cNvPicPr>
          <p:nvPr/>
        </p:nvPicPr>
        <p:blipFill>
          <a:blip r:embed="rId5"/>
          <a:srcRect b="725"/>
          <a:stretch>
            <a:fillRect/>
          </a:stretch>
        </p:blipFill>
        <p:spPr bwMode="auto">
          <a:xfrm>
            <a:off x="5410200" y="800100"/>
            <a:ext cx="3203575" cy="52197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27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4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</p:childTnLst>
        </p:cTn>
      </p:par>
    </p:tnLst>
    <p:bldLst>
      <p:bldP spid="308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57158" y="5572140"/>
            <a:ext cx="845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it-IT" sz="2000" b="1" i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Cuando era niña, cada vez que recibía la </a:t>
            </a:r>
            <a:r>
              <a:rPr lang="it-IT" sz="2000" b="1" i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comunión </a:t>
            </a:r>
            <a:r>
              <a:rPr lang="it-IT" sz="2000" b="1" i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sentía en mi interior una grandísima alegría  porque Jesús estaba en mí... (Autobiografia)</a:t>
            </a:r>
            <a:r>
              <a:rPr lang="it-IT" sz="2000" b="1" i="1" dirty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916238" y="4868863"/>
            <a:ext cx="58674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_tradnl" sz="2000" b="1" i="1" dirty="0">
                <a:solidFill>
                  <a:schemeClr val="bg1"/>
                </a:solidFill>
                <a:latin typeface="Arial" charset="0"/>
              </a:rPr>
              <a:t>¡Sí, amemos a los pobres! Y procuremos ayudarlos en todo aquello que podamos, ya con palabras, ya con obras, </a:t>
            </a:r>
            <a:endParaRPr lang="es-ES_tradnl" sz="2000" b="1" i="1" dirty="0" smtClean="0">
              <a:solidFill>
                <a:schemeClr val="bg1"/>
              </a:solidFill>
              <a:latin typeface="Arial" charset="0"/>
            </a:endParaRPr>
          </a:p>
          <a:p>
            <a:pPr algn="r">
              <a:spcBef>
                <a:spcPct val="50000"/>
              </a:spcBef>
            </a:pPr>
            <a:r>
              <a:rPr lang="es-ES_tradnl" sz="2000" b="1" i="1" dirty="0" smtClean="0">
                <a:solidFill>
                  <a:schemeClr val="bg1"/>
                </a:solidFill>
                <a:latin typeface="Arial" charset="0"/>
              </a:rPr>
              <a:t>pues </a:t>
            </a:r>
            <a:r>
              <a:rPr lang="es-ES_tradnl" sz="2000" b="1" i="1" dirty="0">
                <a:solidFill>
                  <a:schemeClr val="bg1"/>
                </a:solidFill>
                <a:latin typeface="Arial" charset="0"/>
              </a:rPr>
              <a:t>Dios Nuestro Señor recibe como hecho a sí mismo lo que se hace a ellos. (Carta 50)</a:t>
            </a:r>
            <a:endParaRPr lang="es-ES" sz="2000" b="1" i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886200" y="5029200"/>
            <a:ext cx="5029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2000" b="1" i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Ninguno diga: “soy pobre, no tengo nada que dar”. La caridad verdadera es aquella que no trae  sus tesoros en una bolsa, sino en el corazón</a:t>
            </a:r>
            <a:r>
              <a:rPr lang="it-IT" sz="2000" b="1" i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it-IT" sz="2000" b="1" i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(Carta 55)</a:t>
            </a:r>
            <a:r>
              <a:rPr lang="it-IT" sz="2000" b="1" i="1">
                <a:solidFill>
                  <a:schemeClr val="bg1"/>
                </a:solidFill>
                <a:latin typeface="Arial" charset="0"/>
              </a:rPr>
              <a:t> </a:t>
            </a:r>
            <a:endParaRPr lang="en-GB" sz="2000" b="1" i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457200" y="5638800"/>
            <a:ext cx="548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it-IT" sz="1800" b="1" i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La vida es breve, la eternidad sin fin, y será todo alegría (Carta 55) </a:t>
            </a:r>
            <a:endParaRPr lang="pt-BR" sz="1800" b="1" i="1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457200" y="3429000"/>
            <a:ext cx="3810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000" b="1" i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Todo lo que pido a la Virgen, Ella me lo concede (Autobiografia)</a:t>
            </a:r>
            <a:r>
              <a:rPr lang="it-IT" sz="2000" b="1" i="1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graphicFrame>
        <p:nvGraphicFramePr>
          <p:cNvPr id="35847" name="Object 7"/>
          <p:cNvGraphicFramePr>
            <a:graphicFrameLocks noChangeAspect="1"/>
          </p:cNvGraphicFramePr>
          <p:nvPr/>
        </p:nvGraphicFramePr>
        <p:xfrm>
          <a:off x="4572000" y="0"/>
          <a:ext cx="4538663" cy="6858000"/>
        </p:xfrm>
        <a:graphic>
          <a:graphicData uri="http://schemas.openxmlformats.org/presentationml/2006/ole">
            <p:oleObj spid="_x0000_s35847" name="CorelPhotoPaint.Image.8" r:id="rId3" imgW="4126984" imgH="6234921" progId="CorelPhotoPaint.Image.8">
              <p:embed/>
            </p:oleObj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19100" y="5029200"/>
            <a:ext cx="830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r" defTabSz="193675"/>
            <a:r>
              <a:rPr lang="it-IT" b="1" i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El alma sin oración es como un jardín sin agua, como una hoguera sin fuego, como una barca sin timón. (carta a una AA.AA.)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8229600" y="6172200"/>
            <a:ext cx="9144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19100" y="5257800"/>
            <a:ext cx="830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defTabSz="193675">
              <a:spcBef>
                <a:spcPct val="50000"/>
              </a:spcBef>
            </a:pPr>
            <a:r>
              <a:rPr lang="it-IT" b="1" i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Y el hombre, ¿que todavía se rebele contra su Dios, viendo los animales, las flores, los pájaros y tantísimas cosas que cantan la belleza de Dios?	(Carta 43)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04800" y="5715000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it-IT" b="1" i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El hombre ha sido creado para el cielo y va buscando su cielo en las cosas de la tierra. (Carta 45)</a:t>
            </a:r>
            <a:r>
              <a:rPr lang="it-IT" b="1" i="1" dirty="0">
                <a:solidFill>
                  <a:schemeClr val="bg1"/>
                </a:solidFill>
                <a:latin typeface="Arial" charset="0"/>
              </a:rPr>
              <a:t> </a:t>
            </a:r>
            <a:endParaRPr lang="en-GB" b="1" i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500298" y="5410200"/>
            <a:ext cx="62627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193675"/>
            <a:r>
              <a:rPr lang="it-IT" b="1" i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El hombre se ha olvidado de Dios y Dios viene a recordarle que está presente en todas las cosas de la tierra		(Carta 45)</a:t>
            </a:r>
            <a:r>
              <a:rPr lang="it-IT" b="1" i="1" dirty="0">
                <a:solidFill>
                  <a:schemeClr val="bg1"/>
                </a:solidFill>
                <a:latin typeface="Arial" charset="0"/>
              </a:rPr>
              <a:t> </a:t>
            </a:r>
            <a:endParaRPr lang="en-GB" b="1" i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929191" y="355600"/>
            <a:ext cx="394811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algn="ctr" rotWithShape="0">
              <a:srgbClr val="FFCC00"/>
            </a:out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s-ES_tradnl" b="1" i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Yo no puedo vivir sin mi Jesús, sin mi Dios porque es donde se encuentra la fuerza para llevar con amor y alegría todas las penas de la vida. (Carta 45)</a:t>
            </a:r>
            <a:r>
              <a:rPr lang="es-ES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it-IT" b="1" i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3357554" y="4714884"/>
            <a:ext cx="5486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b="1" i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Si queremos que nuestra alma tenga vida, y vida en abundancia, vayamos con frecuencia a recibir los sacramentos, en particular la Santa Eucaristía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71472" y="642918"/>
            <a:ext cx="471490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chemeClr val="bg1"/>
                </a:solidFill>
                <a:latin typeface="Arial" charset="0"/>
              </a:rPr>
              <a:t>No </a:t>
            </a:r>
            <a:r>
              <a:rPr lang="en-GB" b="1" dirty="0" err="1">
                <a:solidFill>
                  <a:schemeClr val="bg1"/>
                </a:solidFill>
                <a:latin typeface="Arial" charset="0"/>
              </a:rPr>
              <a:t>puedo</a:t>
            </a:r>
            <a:r>
              <a:rPr lang="en-GB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charset="0"/>
              </a:rPr>
              <a:t>vivir</a:t>
            </a:r>
            <a:r>
              <a:rPr lang="en-GB" b="1" dirty="0">
                <a:solidFill>
                  <a:schemeClr val="bg1"/>
                </a:solidFill>
                <a:latin typeface="Arial" charset="0"/>
              </a:rPr>
              <a:t> sin mi Jesús, sin mi </a:t>
            </a:r>
            <a:r>
              <a:rPr lang="en-GB" b="1" dirty="0" err="1" smtClean="0">
                <a:solidFill>
                  <a:schemeClr val="bg1"/>
                </a:solidFill>
                <a:latin typeface="Arial" charset="0"/>
              </a:rPr>
              <a:t>Dio,s</a:t>
            </a:r>
            <a:r>
              <a:rPr lang="en-GB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charset="0"/>
              </a:rPr>
              <a:t>porque</a:t>
            </a:r>
            <a:r>
              <a:rPr lang="en-GB" b="1" dirty="0">
                <a:solidFill>
                  <a:schemeClr val="bg1"/>
                </a:solidFill>
                <a:latin typeface="Arial" charset="0"/>
              </a:rPr>
              <a:t> en </a:t>
            </a:r>
            <a:r>
              <a:rPr lang="en-GB" b="1" dirty="0" err="1">
                <a:solidFill>
                  <a:schemeClr val="bg1"/>
                </a:solidFill>
                <a:latin typeface="Arial" charset="0"/>
              </a:rPr>
              <a:t>Él</a:t>
            </a:r>
            <a:r>
              <a:rPr lang="en-GB" b="1" dirty="0">
                <a:solidFill>
                  <a:schemeClr val="bg1"/>
                </a:solidFill>
                <a:latin typeface="Arial" charset="0"/>
              </a:rPr>
              <a:t> se </a:t>
            </a:r>
            <a:r>
              <a:rPr lang="en-GB" b="1" dirty="0" err="1">
                <a:solidFill>
                  <a:schemeClr val="bg1"/>
                </a:solidFill>
                <a:latin typeface="Arial" charset="0"/>
              </a:rPr>
              <a:t>encuentra</a:t>
            </a:r>
            <a:r>
              <a:rPr lang="en-GB" b="1" dirty="0">
                <a:solidFill>
                  <a:schemeClr val="bg1"/>
                </a:solidFill>
                <a:latin typeface="Arial" charset="0"/>
              </a:rPr>
              <a:t> la </a:t>
            </a:r>
            <a:r>
              <a:rPr lang="en-GB" b="1" dirty="0" err="1">
                <a:solidFill>
                  <a:schemeClr val="bg1"/>
                </a:solidFill>
                <a:latin typeface="Arial" charset="0"/>
              </a:rPr>
              <a:t>fuerza</a:t>
            </a:r>
            <a:r>
              <a:rPr lang="en-GB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charset="0"/>
              </a:rPr>
              <a:t>para</a:t>
            </a:r>
            <a:r>
              <a:rPr lang="en-GB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charset="0"/>
              </a:rPr>
              <a:t>resistir</a:t>
            </a:r>
            <a:r>
              <a:rPr lang="en-GB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charset="0"/>
              </a:rPr>
              <a:t>las</a:t>
            </a:r>
            <a:r>
              <a:rPr lang="en-GB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charset="0"/>
              </a:rPr>
              <a:t>tentaciones</a:t>
            </a:r>
            <a:r>
              <a:rPr lang="en-GB" b="1" dirty="0">
                <a:solidFill>
                  <a:schemeClr val="bg1"/>
                </a:solidFill>
                <a:latin typeface="Arial" charset="0"/>
              </a:rPr>
              <a:t> del mal y </a:t>
            </a:r>
            <a:r>
              <a:rPr lang="en-GB" b="1" dirty="0" err="1">
                <a:solidFill>
                  <a:schemeClr val="bg1"/>
                </a:solidFill>
                <a:latin typeface="Arial" charset="0"/>
              </a:rPr>
              <a:t>soportar</a:t>
            </a:r>
            <a:r>
              <a:rPr lang="en-GB" b="1" dirty="0">
                <a:solidFill>
                  <a:schemeClr val="bg1"/>
                </a:solidFill>
                <a:latin typeface="Arial" charset="0"/>
              </a:rPr>
              <a:t> con </a:t>
            </a:r>
            <a:r>
              <a:rPr lang="en-GB" b="1" dirty="0" err="1">
                <a:solidFill>
                  <a:schemeClr val="bg1"/>
                </a:solidFill>
                <a:latin typeface="Arial" charset="0"/>
              </a:rPr>
              <a:t>serenidad</a:t>
            </a:r>
            <a:r>
              <a:rPr lang="en-GB" b="1" dirty="0">
                <a:solidFill>
                  <a:schemeClr val="bg1"/>
                </a:solidFill>
                <a:latin typeface="Arial" charset="0"/>
              </a:rPr>
              <a:t> y </a:t>
            </a:r>
            <a:r>
              <a:rPr lang="en-GB" b="1" dirty="0" err="1">
                <a:solidFill>
                  <a:schemeClr val="bg1"/>
                </a:solidFill>
                <a:latin typeface="Arial" charset="0"/>
              </a:rPr>
              <a:t>amor</a:t>
            </a:r>
            <a:r>
              <a:rPr lang="en-GB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Arial" charset="0"/>
              </a:rPr>
              <a:t>todos</a:t>
            </a:r>
            <a:r>
              <a:rPr lang="en-GB" b="1" dirty="0">
                <a:solidFill>
                  <a:schemeClr val="bg1"/>
                </a:solidFill>
                <a:latin typeface="Arial" charset="0"/>
              </a:rPr>
              <a:t> los </a:t>
            </a:r>
            <a:r>
              <a:rPr lang="en-GB" b="1" dirty="0" err="1">
                <a:solidFill>
                  <a:schemeClr val="bg1"/>
                </a:solidFill>
                <a:latin typeface="Arial" charset="0"/>
              </a:rPr>
              <a:t>sufrimientos</a:t>
            </a:r>
            <a:r>
              <a:rPr lang="en-GB" b="1" dirty="0">
                <a:solidFill>
                  <a:schemeClr val="bg1"/>
                </a:solidFill>
                <a:latin typeface="Arial" charset="0"/>
              </a:rPr>
              <a:t> de la </a:t>
            </a:r>
            <a:r>
              <a:rPr lang="en-GB" b="1" dirty="0" err="1">
                <a:solidFill>
                  <a:schemeClr val="bg1"/>
                </a:solidFill>
                <a:latin typeface="Arial" charset="0"/>
              </a:rPr>
              <a:t>vida</a:t>
            </a:r>
            <a:endParaRPr lang="en-GB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124200" y="381000"/>
            <a:ext cx="5562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 algn="r"/>
            <a:r>
              <a:rPr lang="es-ES_tradnl" sz="2000" b="1" i="1">
                <a:solidFill>
                  <a:schemeClr val="bg1"/>
                </a:solidFill>
                <a:latin typeface="Arial" charset="0"/>
              </a:rPr>
              <a:t>Cuando estaban hartos de jugar se sentaban en el suelo y Eusebia les enseñaba el catecismo.</a:t>
            </a:r>
          </a:p>
          <a:p>
            <a:pPr algn="r"/>
            <a:r>
              <a:rPr lang="es-ES_tradnl" sz="2000" b="1" i="1">
                <a:solidFill>
                  <a:schemeClr val="bg1"/>
                </a:solidFill>
                <a:latin typeface="Arial" charset="0"/>
              </a:rPr>
              <a:t>Caridad veía todo esto y se preguntaba en su interior, ¿por qué lo hará?</a:t>
            </a:r>
            <a:endParaRPr lang="it-IT" sz="2000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 autoUpdateAnimBg="0"/>
    </p:bldLst>
  </p:timing>
</p:sld>
</file>

<file path=ppt/theme/theme1.xml><?xml version="1.0" encoding="utf-8"?>
<a:theme xmlns:a="http://schemas.openxmlformats.org/drawingml/2006/main" name="S_Eusebia_07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S_Eusebia_07</Template>
  <TotalTime>5</TotalTime>
  <Words>380</Words>
  <Application>Microsoft PowerPoint</Application>
  <PresentationFormat>Presentación en pantalla (4:3)</PresentationFormat>
  <Paragraphs>16</Paragraphs>
  <Slides>14</Slides>
  <Notes>0</Notes>
  <HiddenSlides>0</HiddenSlides>
  <MMClips>1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Times New Roman</vt:lpstr>
      <vt:lpstr>Tahoma</vt:lpstr>
      <vt:lpstr>Arial</vt:lpstr>
      <vt:lpstr>S_Eusebia_07</vt:lpstr>
      <vt:lpstr>Corel PHOTO-PAINT 8.0 Image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>Alcune sue frasi</dc:subject>
  <dc:creator>Usuario</dc:creator>
  <cp:lastModifiedBy>Usuario</cp:lastModifiedBy>
  <cp:revision>2</cp:revision>
  <dcterms:created xsi:type="dcterms:W3CDTF">2014-01-15T17:17:49Z</dcterms:created>
  <dcterms:modified xsi:type="dcterms:W3CDTF">2014-01-15T17:23:02Z</dcterms:modified>
</cp:coreProperties>
</file>